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60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dirty="0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 smtClean="0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 smtClean="0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dirty="0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0612" y="818606"/>
            <a:ext cx="4876800" cy="4972594"/>
          </a:xfrm>
        </p:spPr>
        <p:txBody>
          <a:bodyPr/>
          <a:lstStyle/>
          <a:p>
            <a:r>
              <a:rPr lang="it-IT" sz="4400" dirty="0" smtClean="0"/>
              <a:t>Welcome to </a:t>
            </a:r>
            <a:r>
              <a:rPr lang="it-IT" sz="4400" dirty="0" smtClean="0">
                <a:solidFill>
                  <a:srgbClr val="FF0000"/>
                </a:solidFill>
              </a:rPr>
              <a:t>CardVenture</a:t>
            </a:r>
            <a:r>
              <a:rPr lang="it-IT" sz="4400" dirty="0" smtClean="0"/>
              <a:t>!</a:t>
            </a:r>
          </a:p>
          <a:p>
            <a:pPr marL="0" indent="0">
              <a:buNone/>
            </a:pPr>
            <a:endParaRPr lang="it-IT" sz="4400" dirty="0" smtClean="0"/>
          </a:p>
          <a:p>
            <a:r>
              <a:rPr lang="it-IT" dirty="0" smtClean="0"/>
              <a:t>The aim of the game is very simple: get the highest </a:t>
            </a:r>
            <a:r>
              <a:rPr lang="it-IT" dirty="0" smtClean="0">
                <a:solidFill>
                  <a:srgbClr val="00B050"/>
                </a:solidFill>
              </a:rPr>
              <a:t>Score</a:t>
            </a:r>
            <a:r>
              <a:rPr lang="it-IT" dirty="0" smtClean="0"/>
              <a:t> you can </a:t>
            </a:r>
            <a:r>
              <a:rPr lang="en-US" dirty="0" smtClean="0"/>
              <a:t>achieve</a:t>
            </a:r>
            <a:r>
              <a:rPr lang="it-IT" dirty="0" smtClean="0"/>
              <a:t>!</a:t>
            </a:r>
            <a:endParaRPr lang="it-IT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40" y="608307"/>
            <a:ext cx="5835472" cy="5393191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40" y="608307"/>
            <a:ext cx="5835472" cy="539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32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0612" y="818606"/>
            <a:ext cx="4876800" cy="4972594"/>
          </a:xfrm>
        </p:spPr>
        <p:txBody>
          <a:bodyPr/>
          <a:lstStyle/>
          <a:p>
            <a:r>
              <a:rPr lang="it-IT" dirty="0" smtClean="0"/>
              <a:t>Every move you make </a:t>
            </a:r>
            <a:r>
              <a:rPr lang="en-US" noProof="1" smtClean="0"/>
              <a:t>counts</a:t>
            </a:r>
            <a:r>
              <a:rPr lang="it-IT" dirty="0" smtClean="0"/>
              <a:t> as a point</a:t>
            </a:r>
          </a:p>
          <a:p>
            <a:r>
              <a:rPr lang="it-IT" dirty="0" smtClean="0"/>
              <a:t>You can move by </a:t>
            </a:r>
            <a:r>
              <a:rPr lang="it-IT" dirty="0" smtClean="0">
                <a:solidFill>
                  <a:srgbClr val="FFFF00"/>
                </a:solidFill>
              </a:rPr>
              <a:t>clicking</a:t>
            </a:r>
            <a:r>
              <a:rPr lang="it-IT" dirty="0" smtClean="0"/>
              <a:t> on a card or by using </a:t>
            </a:r>
            <a:r>
              <a:rPr lang="it-IT" dirty="0" smtClean="0">
                <a:solidFill>
                  <a:srgbClr val="FFFF00"/>
                </a:solidFill>
              </a:rPr>
              <a:t>arrow keys</a:t>
            </a:r>
            <a:endParaRPr lang="it-IT" dirty="0" smtClean="0"/>
          </a:p>
          <a:p>
            <a:r>
              <a:rPr lang="it-IT" dirty="0" smtClean="0"/>
              <a:t>Your </a:t>
            </a:r>
            <a:r>
              <a:rPr lang="it-IT" dirty="0" smtClean="0">
                <a:solidFill>
                  <a:srgbClr val="FF0000"/>
                </a:solidFill>
              </a:rPr>
              <a:t>main character </a:t>
            </a:r>
            <a:r>
              <a:rPr lang="it-IT" dirty="0" smtClean="0"/>
              <a:t>has red borders, your </a:t>
            </a:r>
            <a:r>
              <a:rPr lang="it-IT" dirty="0" smtClean="0">
                <a:solidFill>
                  <a:srgbClr val="00B050"/>
                </a:solidFill>
              </a:rPr>
              <a:t>possible moves</a:t>
            </a:r>
            <a:r>
              <a:rPr lang="it-IT" dirty="0" smtClean="0"/>
              <a:t> are green and your </a:t>
            </a:r>
            <a:r>
              <a:rPr lang="it-IT" dirty="0" smtClean="0">
                <a:solidFill>
                  <a:srgbClr val="0070C0"/>
                </a:solidFill>
              </a:rPr>
              <a:t>current choice </a:t>
            </a:r>
            <a:r>
              <a:rPr lang="it-IT" dirty="0" smtClean="0"/>
              <a:t>is blue</a:t>
            </a:r>
            <a:endParaRPr lang="it-IT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40" y="608307"/>
            <a:ext cx="5835472" cy="5393191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40" y="608307"/>
            <a:ext cx="5835472" cy="5393191"/>
          </a:xfrm>
          <a:prstGeom prst="rect">
            <a:avLst/>
          </a:prstGeom>
        </p:spPr>
      </p:pic>
      <p:pic>
        <p:nvPicPr>
          <p:cNvPr id="2" name="Immagin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140" y="606070"/>
            <a:ext cx="5834378" cy="539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641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0612" y="606070"/>
            <a:ext cx="4876800" cy="5395428"/>
          </a:xfrm>
        </p:spPr>
        <p:txBody>
          <a:bodyPr>
            <a:normAutofit/>
          </a:bodyPr>
          <a:lstStyle/>
          <a:p>
            <a:r>
              <a:rPr lang="it-IT" dirty="0" smtClean="0"/>
              <a:t>Your character has </a:t>
            </a:r>
            <a:r>
              <a:rPr lang="it-IT" dirty="0" smtClean="0">
                <a:solidFill>
                  <a:srgbClr val="FF0000"/>
                </a:solidFill>
              </a:rPr>
              <a:t>Life Points</a:t>
            </a:r>
            <a:r>
              <a:rPr lang="it-IT" dirty="0" smtClean="0"/>
              <a:t> and </a:t>
            </a:r>
            <a:r>
              <a:rPr lang="it-IT" dirty="0" smtClean="0">
                <a:solidFill>
                  <a:srgbClr val="00B0F0"/>
                </a:solidFill>
              </a:rPr>
              <a:t>Durability Points</a:t>
            </a:r>
          </a:p>
          <a:p>
            <a:r>
              <a:rPr lang="it-IT" dirty="0" smtClean="0"/>
              <a:t>Weapons have the </a:t>
            </a:r>
            <a:r>
              <a:rPr lang="it-IT" dirty="0" smtClean="0">
                <a:solidFill>
                  <a:srgbClr val="00B0F0"/>
                </a:solidFill>
              </a:rPr>
              <a:t>sword</a:t>
            </a:r>
            <a:r>
              <a:rPr lang="it-IT" dirty="0" smtClean="0"/>
              <a:t> icon: when you slide above one your durability becomes the one displayed</a:t>
            </a:r>
          </a:p>
          <a:p>
            <a:r>
              <a:rPr lang="it-IT" dirty="0" smtClean="0"/>
              <a:t>Traps have the </a:t>
            </a:r>
            <a:r>
              <a:rPr lang="it-IT" dirty="0" smtClean="0">
                <a:solidFill>
                  <a:schemeClr val="accent6">
                    <a:lumMod val="75000"/>
                  </a:schemeClr>
                </a:solidFill>
              </a:rPr>
              <a:t>skull</a:t>
            </a:r>
            <a:r>
              <a:rPr lang="it-IT" dirty="0" smtClean="0"/>
              <a:t> icon: when you slide above one your life is decreased</a:t>
            </a:r>
            <a:r>
              <a:rPr lang="it-IT" dirty="0"/>
              <a:t> </a:t>
            </a:r>
            <a:r>
              <a:rPr lang="it-IT" dirty="0" smtClean="0"/>
              <a:t>by the number displayed</a:t>
            </a:r>
          </a:p>
          <a:p>
            <a:r>
              <a:rPr lang="it-IT" dirty="0" smtClean="0"/>
              <a:t>Enemies have the </a:t>
            </a:r>
            <a:r>
              <a:rPr lang="it-IT" dirty="0" smtClean="0">
                <a:solidFill>
                  <a:srgbClr val="FF0000"/>
                </a:solidFill>
              </a:rPr>
              <a:t>heart</a:t>
            </a:r>
            <a:r>
              <a:rPr lang="it-IT" dirty="0" smtClean="0"/>
              <a:t> icon: when you slide above one, one of two things can happen:</a:t>
            </a:r>
          </a:p>
          <a:p>
            <a:pPr lvl="1"/>
            <a:r>
              <a:rPr lang="it-IT" dirty="0" smtClean="0"/>
              <a:t>Your life is below or equal to the enemie’s and you don’t have durability. You die.</a:t>
            </a:r>
          </a:p>
          <a:p>
            <a:pPr lvl="1"/>
            <a:r>
              <a:rPr lang="it-IT" dirty="0" smtClean="0"/>
              <a:t>Your durability is above 0. The enemie’s life and your durability are decreased by the last one.</a:t>
            </a:r>
          </a:p>
          <a:p>
            <a:pPr lvl="1"/>
            <a:endParaRPr lang="it-IT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40" y="608307"/>
            <a:ext cx="5835472" cy="5393191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40" y="608307"/>
            <a:ext cx="5835472" cy="5393191"/>
          </a:xfrm>
          <a:prstGeom prst="rect">
            <a:avLst/>
          </a:prstGeom>
        </p:spPr>
      </p:pic>
      <p:pic>
        <p:nvPicPr>
          <p:cNvPr id="2" name="Immagin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140" y="606070"/>
            <a:ext cx="5834378" cy="5395428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140" y="623488"/>
            <a:ext cx="5834378" cy="539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39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0612" y="606070"/>
            <a:ext cx="4876800" cy="5395428"/>
          </a:xfrm>
        </p:spPr>
        <p:txBody>
          <a:bodyPr>
            <a:normAutofit/>
          </a:bodyPr>
          <a:lstStyle/>
          <a:p>
            <a:r>
              <a:rPr lang="it-IT" dirty="0" smtClean="0"/>
              <a:t>Lastly healing and durability potion are recognised by the upward black arrow.</a:t>
            </a:r>
          </a:p>
          <a:p>
            <a:r>
              <a:rPr lang="it-IT" dirty="0" smtClean="0"/>
              <a:t>The first one </a:t>
            </a:r>
            <a:r>
              <a:rPr lang="it-IT" dirty="0" smtClean="0">
                <a:solidFill>
                  <a:srgbClr val="FF0000"/>
                </a:solidFill>
              </a:rPr>
              <a:t>heals</a:t>
            </a:r>
            <a:r>
              <a:rPr lang="it-IT" dirty="0" smtClean="0"/>
              <a:t> you by the displayed amount.</a:t>
            </a:r>
          </a:p>
          <a:p>
            <a:r>
              <a:rPr lang="it-IT" dirty="0" smtClean="0"/>
              <a:t>The second </a:t>
            </a:r>
            <a:r>
              <a:rPr lang="it-IT" dirty="0" smtClean="0">
                <a:solidFill>
                  <a:srgbClr val="FFFF00"/>
                </a:solidFill>
              </a:rPr>
              <a:t>repairs</a:t>
            </a:r>
            <a:r>
              <a:rPr lang="it-IT" dirty="0" smtClean="0"/>
              <a:t> your weapon.</a:t>
            </a:r>
            <a:r>
              <a:rPr lang="it-IT" dirty="0"/>
              <a:t> </a:t>
            </a:r>
            <a:r>
              <a:rPr lang="it-IT" dirty="0" smtClean="0"/>
              <a:t>If you don’ have any your durability remains untouched!</a:t>
            </a: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40" y="608307"/>
            <a:ext cx="5835472" cy="5393191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40" y="608307"/>
            <a:ext cx="5835472" cy="5393191"/>
          </a:xfrm>
          <a:prstGeom prst="rect">
            <a:avLst/>
          </a:prstGeom>
        </p:spPr>
      </p:pic>
      <p:pic>
        <p:nvPicPr>
          <p:cNvPr id="2" name="Immagin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140" y="606070"/>
            <a:ext cx="5834378" cy="5395428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140" y="623488"/>
            <a:ext cx="5834378" cy="539218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140" y="606071"/>
            <a:ext cx="5834378" cy="539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560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0612" y="606070"/>
            <a:ext cx="4876800" cy="5395428"/>
          </a:xfrm>
        </p:spPr>
        <p:txBody>
          <a:bodyPr>
            <a:normAutofit/>
          </a:bodyPr>
          <a:lstStyle/>
          <a:p>
            <a:r>
              <a:rPr lang="it-IT" sz="2800" dirty="0" smtClean="0"/>
              <a:t>When your health reaches 0 it is </a:t>
            </a:r>
            <a:r>
              <a:rPr lang="it-IT" sz="2800" b="1" dirty="0" smtClean="0">
                <a:solidFill>
                  <a:srgbClr val="7030A0"/>
                </a:solidFill>
              </a:rPr>
              <a:t>Game Over!</a:t>
            </a:r>
          </a:p>
          <a:p>
            <a:endParaRPr lang="it-IT" sz="2800" dirty="0" smtClean="0">
              <a:solidFill>
                <a:srgbClr val="7030A0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But worry not! You can save your </a:t>
            </a:r>
            <a:r>
              <a:rPr lang="it-IT" dirty="0" smtClean="0">
                <a:solidFill>
                  <a:srgbClr val="92D050"/>
                </a:solidFill>
              </a:rPr>
              <a:t>score</a:t>
            </a:r>
            <a:r>
              <a:rPr lang="it-IT" dirty="0" smtClean="0">
                <a:solidFill>
                  <a:schemeClr val="tx1"/>
                </a:solidFill>
              </a:rPr>
              <a:t> and check the </a:t>
            </a:r>
            <a:r>
              <a:rPr lang="it-IT" dirty="0" smtClean="0">
                <a:solidFill>
                  <a:srgbClr val="FFFF00"/>
                </a:solidFill>
              </a:rPr>
              <a:t>leaderboard</a:t>
            </a:r>
            <a:r>
              <a:rPr lang="it-IT" dirty="0" smtClean="0">
                <a:solidFill>
                  <a:schemeClr val="tx1"/>
                </a:solidFill>
              </a:rPr>
              <a:t> anytime from the main menu</a:t>
            </a:r>
          </a:p>
          <a:p>
            <a:endParaRPr lang="it-IT" dirty="0">
              <a:solidFill>
                <a:schemeClr val="tx1"/>
              </a:solidFill>
            </a:endParaRPr>
          </a:p>
          <a:p>
            <a:r>
              <a:rPr lang="it-IT" dirty="0" smtClean="0">
                <a:solidFill>
                  <a:schemeClr val="tx1"/>
                </a:solidFill>
              </a:rPr>
              <a:t>Now you are ready to begin. Good Luck!</a:t>
            </a: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40" y="608307"/>
            <a:ext cx="5835472" cy="5393191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40" y="608307"/>
            <a:ext cx="5835472" cy="5393191"/>
          </a:xfrm>
          <a:prstGeom prst="rect">
            <a:avLst/>
          </a:prstGeom>
        </p:spPr>
      </p:pic>
      <p:pic>
        <p:nvPicPr>
          <p:cNvPr id="2" name="Immagin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140" y="606070"/>
            <a:ext cx="5834378" cy="5395428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140" y="623488"/>
            <a:ext cx="5834378" cy="539218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140" y="606071"/>
            <a:ext cx="5834378" cy="5392180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141" y="623489"/>
            <a:ext cx="5810110" cy="5389944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0875" y="606070"/>
            <a:ext cx="5858644" cy="542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082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e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TM03457485[[fn=Rete]]</Template>
  <TotalTime>47</TotalTime>
  <Words>238</Words>
  <Application>Microsoft Office PowerPoint</Application>
  <PresentationFormat>Widescreen</PresentationFormat>
  <Paragraphs>20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Rete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Tommaso Senatori</dc:creator>
  <cp:lastModifiedBy>Tommaso Senatori</cp:lastModifiedBy>
  <cp:revision>5</cp:revision>
  <dcterms:created xsi:type="dcterms:W3CDTF">2020-08-24T15:27:03Z</dcterms:created>
  <dcterms:modified xsi:type="dcterms:W3CDTF">2020-08-24T16:14:09Z</dcterms:modified>
</cp:coreProperties>
</file>

<file path=docProps/thumbnail.jpeg>
</file>